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22" saveSubsetFonts="1" autoCompressPictures="0">
  <p:sldMasterIdLst>
    <p:sldMasterId id="214748371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336" y="-96"/>
      </p:cViewPr>
      <p:guideLst>
        <p:guide orient="horz" pos="2324"/>
        <p:guide pos="276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B8D57-2110-E549-A7F6-07511E42BD22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88F31-C0F4-5845-BD7C-13AA90B0D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17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C7CC8-2E19-8742-B9B6-15DC3946AC97}" type="datetimeFigureOut">
              <a:rPr lang="en-US" smtClean="0"/>
              <a:t>10/17/14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49905-332B-574E-898A-7F9107F57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20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F5E60-5FEE-8E4E-A847-5D4E27F9F10E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52CD-7DB4-C748-8AC2-AFDB2E5B109D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152CD-7DB4-C748-8AC2-AFDB2E5B109D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1E27-B6A3-494A-86D4-5B43BECD9591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DCB0-1C93-6B4F-AD92-4A1FE2DB780F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1A0-08EE-674A-9D48-291D259887EC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A845A-2C96-F944-B131-AE939D1A021C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CE41-0BB2-684F-BF9F-C6E42D2B713E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6190-C981-3C40-8079-F739FF7B14E5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2F71-B35F-0243-8FDC-B9DF58CE364F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3C0CA-8363-C545-9880-228DCBA1912D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F9C152CD-7DB4-C748-8AC2-AFDB2E5B109D}" type="datetime1">
              <a:rPr lang="en-US" smtClean="0"/>
              <a:t>10/17/14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F7DFA6D-95D0-2E4A-995F-757DB65F23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</p:sldLayoutIdLst>
  <p:hf hdr="0" ftr="0" dt="0"/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349" y="946727"/>
            <a:ext cx="8242098" cy="9311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rial"/>
                <a:cs typeface="Arial"/>
              </a:rPr>
              <a:t>SDO Module 4: </a:t>
            </a:r>
            <a:r>
              <a:rPr lang="en-US" dirty="0" smtClean="0">
                <a:latin typeface="Arial"/>
                <a:cs typeface="Arial"/>
              </a:rPr>
              <a:t>Exploration </a:t>
            </a:r>
            <a:r>
              <a:rPr lang="en-US" dirty="0">
                <a:latin typeface="Arial"/>
                <a:cs typeface="Arial"/>
              </a:rPr>
              <a:t>Museum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3-D </a:t>
            </a:r>
            <a:r>
              <a:rPr lang="en-US" smtClean="0">
                <a:latin typeface="Arial"/>
                <a:cs typeface="Arial"/>
              </a:rPr>
              <a:t>Solar Exhibit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6721" y="2018605"/>
            <a:ext cx="4130379" cy="17750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latin typeface="Arial"/>
                <a:cs typeface="Arial"/>
              </a:rPr>
              <a:t>	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SDO Solar Modules</a:t>
            </a:r>
          </a:p>
          <a:p>
            <a:r>
              <a:rPr lang="en-US" sz="1600" dirty="0" smtClean="0">
                <a:latin typeface="Arial"/>
                <a:cs typeface="Arial"/>
              </a:rPr>
              <a:t>Module 1: What are the features of the Sun?</a:t>
            </a:r>
          </a:p>
          <a:p>
            <a:r>
              <a:rPr lang="en-US" sz="1600" dirty="0" smtClean="0">
                <a:latin typeface="Arial"/>
                <a:cs typeface="Arial"/>
              </a:rPr>
              <a:t>Module 2: How and why do we study the Sun?</a:t>
            </a:r>
          </a:p>
          <a:p>
            <a:r>
              <a:rPr lang="en-US" sz="1600" dirty="0" smtClean="0">
                <a:latin typeface="Arial"/>
                <a:cs typeface="Arial"/>
              </a:rPr>
              <a:t>Module 3: How does the Sun affect the Earth?</a:t>
            </a:r>
          </a:p>
          <a:p>
            <a:endParaRPr lang="en-US" sz="1400" dirty="0" smtClean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76738" y="2018605"/>
            <a:ext cx="4074157" cy="1778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/>
                <a:cs typeface="Arial"/>
              </a:rPr>
              <a:t>3-D Solar </a:t>
            </a:r>
            <a:r>
              <a:rPr lang="en-US" sz="1600" dirty="0" smtClean="0">
                <a:latin typeface="Arial"/>
                <a:cs typeface="Arial"/>
              </a:rPr>
              <a:t>Exhibit</a:t>
            </a:r>
          </a:p>
          <a:p>
            <a:r>
              <a:rPr lang="en-US" sz="1600" dirty="0" smtClean="0">
                <a:latin typeface="Arial"/>
                <a:cs typeface="Arial"/>
              </a:rPr>
              <a:t>-Demo Stations</a:t>
            </a:r>
            <a:r>
              <a:rPr lang="en-US" sz="1600" dirty="0">
                <a:latin typeface="Arial"/>
                <a:cs typeface="Arial"/>
              </a:rPr>
              <a:t>	</a:t>
            </a:r>
            <a:r>
              <a:rPr lang="en-US" sz="1600" dirty="0" smtClean="0">
                <a:latin typeface="Arial"/>
                <a:cs typeface="Arial"/>
              </a:rPr>
              <a:t>-Murals</a:t>
            </a:r>
          </a:p>
          <a:p>
            <a:r>
              <a:rPr lang="en-US" sz="1600" dirty="0" smtClean="0">
                <a:latin typeface="Arial"/>
                <a:cs typeface="Arial"/>
              </a:rPr>
              <a:t>-Videos			-Slide Shows</a:t>
            </a:r>
          </a:p>
          <a:p>
            <a:r>
              <a:rPr lang="en-US" sz="1600" dirty="0" smtClean="0">
                <a:latin typeface="Arial"/>
                <a:cs typeface="Arial"/>
              </a:rPr>
              <a:t>-Models			-Interactive Exhibits</a:t>
            </a:r>
          </a:p>
          <a:p>
            <a:r>
              <a:rPr lang="en-US" sz="1600" dirty="0" smtClean="0">
                <a:latin typeface="Arial"/>
                <a:cs typeface="Arial"/>
              </a:rPr>
              <a:t>-Dioramas		-Podcasts	</a:t>
            </a:r>
          </a:p>
          <a:p>
            <a:r>
              <a:rPr lang="en-US" sz="1600" dirty="0" smtClean="0">
                <a:latin typeface="Arial"/>
                <a:cs typeface="Arial"/>
              </a:rPr>
              <a:t>-Posters			-Digital Exhibits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5349" y="3975856"/>
            <a:ext cx="1567350" cy="6349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SDO Activities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19750" y="3975856"/>
            <a:ext cx="1567350" cy="6349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SDO Artifacts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776738" y="3975856"/>
            <a:ext cx="1567350" cy="6349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Exhibit Planning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283545" y="3975856"/>
            <a:ext cx="1567350" cy="6349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Exhibit Creation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0095" y="4956280"/>
            <a:ext cx="8242098" cy="6610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latin typeface="Arial"/>
              <a:cs typeface="Arial"/>
            </a:endParaRP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Teacher Assessment: </a:t>
            </a:r>
            <a:r>
              <a:rPr lang="en-US" sz="1600" dirty="0">
                <a:latin typeface="Arial"/>
                <a:cs typeface="Arial"/>
              </a:rPr>
              <a:t>Content &amp; Exhibit </a:t>
            </a:r>
            <a:r>
              <a:rPr lang="en-US" sz="1600" dirty="0" smtClean="0">
                <a:latin typeface="Arial"/>
                <a:cs typeface="Arial"/>
              </a:rPr>
              <a:t>Rubric</a:t>
            </a: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Student Assessment: </a:t>
            </a:r>
            <a:r>
              <a:rPr lang="en-US" sz="1600" dirty="0">
                <a:latin typeface="Arial"/>
                <a:cs typeface="Arial"/>
              </a:rPr>
              <a:t>Group Self-Evaluation Rubric</a:t>
            </a:r>
          </a:p>
          <a:p>
            <a:pPr algn="ctr"/>
            <a:endParaRPr lang="en-US" dirty="0">
              <a:latin typeface="Arial"/>
              <a:cs typeface="Arial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978571" y="5833681"/>
            <a:ext cx="3149069" cy="6349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latin typeface="Arial"/>
              <a:cs typeface="Arial"/>
            </a:endParaRPr>
          </a:p>
          <a:p>
            <a:pPr algn="ctr"/>
            <a:r>
              <a:rPr lang="en-US" sz="1600" dirty="0" smtClean="0">
                <a:latin typeface="Arial"/>
                <a:cs typeface="Arial"/>
              </a:rPr>
              <a:t>SDO Exploration Museum Event!</a:t>
            </a:r>
            <a:endParaRPr lang="en-US" sz="1600" dirty="0">
              <a:latin typeface="Arial"/>
              <a:cs typeface="Arial"/>
            </a:endParaRPr>
          </a:p>
          <a:p>
            <a:pPr algn="ctr"/>
            <a:endParaRPr lang="en-US" sz="1600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76568" y="6460149"/>
            <a:ext cx="474327" cy="232710"/>
          </a:xfrm>
        </p:spPr>
        <p:txBody>
          <a:bodyPr/>
          <a:lstStyle/>
          <a:p>
            <a:fld id="{5F7DFA6D-95D0-2E4A-995F-757DB65F23F6}" type="slidenum">
              <a:rPr lang="en-US" smtClean="0">
                <a:latin typeface="Arial"/>
                <a:cs typeface="Arial"/>
              </a:rPr>
              <a:t>222</a:t>
            </a:fld>
            <a:endParaRPr lang="en-US" dirty="0">
              <a:latin typeface="Arial"/>
              <a:cs typeface="Arial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579514" y="3797270"/>
            <a:ext cx="1268" cy="1785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8100266" y="4610825"/>
            <a:ext cx="0" cy="3454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587875" y="5617521"/>
            <a:ext cx="0" cy="216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11" idx="1"/>
          </p:cNvCxnSpPr>
          <p:nvPr/>
        </p:nvCxnSpPr>
        <p:spPr>
          <a:xfrm>
            <a:off x="6344088" y="4290763"/>
            <a:ext cx="939457" cy="25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10" idx="1"/>
          </p:cNvCxnSpPr>
          <p:nvPr/>
        </p:nvCxnSpPr>
        <p:spPr>
          <a:xfrm>
            <a:off x="4344681" y="4293341"/>
            <a:ext cx="43205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9" idx="1"/>
          </p:cNvCxnSpPr>
          <p:nvPr/>
        </p:nvCxnSpPr>
        <p:spPr>
          <a:xfrm>
            <a:off x="1972699" y="4290763"/>
            <a:ext cx="847051" cy="25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580589" y="3793625"/>
            <a:ext cx="1268" cy="1785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11" idx="0"/>
          </p:cNvCxnSpPr>
          <p:nvPr/>
        </p:nvCxnSpPr>
        <p:spPr>
          <a:xfrm>
            <a:off x="8067220" y="3759696"/>
            <a:ext cx="0" cy="216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154534" y="3797270"/>
            <a:ext cx="1268" cy="1785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83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288</TotalTime>
  <Words>48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Sky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EducationOutreach</dc:creator>
  <cp:lastModifiedBy>Jennifer Taylor</cp:lastModifiedBy>
  <cp:revision>24</cp:revision>
  <dcterms:created xsi:type="dcterms:W3CDTF">2014-01-15T18:45:25Z</dcterms:created>
  <dcterms:modified xsi:type="dcterms:W3CDTF">2014-10-17T23:33:54Z</dcterms:modified>
</cp:coreProperties>
</file>